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1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937148-24F7-47EF-BAFC-A2E2A2CA2E47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48985-7217-42BC-B6EC-1A36E862D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6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48985-7217-42BC-B6EC-1A36E862DAF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905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792" y="329244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Нет Коррупции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2" t="7276" r="7171" b="9575"/>
          <a:stretch/>
        </p:blipFill>
        <p:spPr bwMode="auto">
          <a:xfrm>
            <a:off x="6156176" y="1628800"/>
            <a:ext cx="2380978" cy="1736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13792" y="1202202"/>
            <a:ext cx="5814392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Федеральный закон РФ от 25.12.2008 N 273-ФЗ </a:t>
            </a:r>
            <a:endParaRPr lang="ru-RU" sz="1100" b="1" dirty="0" smtClean="0"/>
          </a:p>
          <a:p>
            <a:r>
              <a:rPr lang="ru-RU" sz="1100" b="1" dirty="0" smtClean="0"/>
              <a:t>"</a:t>
            </a:r>
            <a:r>
              <a:rPr lang="ru-RU" sz="1100" b="1" dirty="0"/>
              <a:t>О противодействии коррупции."</a:t>
            </a:r>
          </a:p>
          <a:p>
            <a:r>
              <a:rPr lang="ru-RU" sz="1100" dirty="0"/>
              <a:t>В соответствии с Законом коррупция представляет собой злоупотребление служебным положением, дачу и получение взятки, злоупотребление полномочиями, коммерческий подкуп либо иное незаконное использование физическим лицом своего должностного положения вопреки законным интересам общества и государства в целях получения выгоды в виде денег, ценностей, иного имущества или услуг имущественного характера, иных имущественных прав для себя или для третьих лиц либо незаконное предоставление такой выгоды указанному лицу другими физическими лицами.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3792" y="2782669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b="1" dirty="0"/>
              <a:t>Какие организации ведут борьбу с коррупцией?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3792" y="3044279"/>
            <a:ext cx="574238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100" dirty="0"/>
              <a:t>Комиссия Государственной Думы Федерального Собрания Российской Федерации по противодействию коррупции.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dirty="0"/>
              <a:t>Центр антикоррупционных исследований и инициатив «</a:t>
            </a:r>
            <a:r>
              <a:rPr lang="ru-RU" sz="1100" dirty="0" err="1"/>
              <a:t>Трансперенси</a:t>
            </a:r>
            <a:r>
              <a:rPr lang="ru-RU" sz="1100" dirty="0"/>
              <a:t> Интернешнл-Р».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dirty="0"/>
              <a:t>Межрегиональное Общественное Движение «Против коррупции» (МОД).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dirty="0"/>
              <a:t>Региональный общественный фонд «Информатика для демократии» (Фонд ИНДЕМ).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dirty="0"/>
              <a:t>Межрегиональная общественная организация «Общественный антикоррупционный комитет»( МОО).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dirty="0"/>
              <a:t>Общероссийская общественная организация "Общественная комиссия по борьбе с коррупцией».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dirty="0"/>
              <a:t>Генеральная прокуратура Российской Федерации.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5" y="3886418"/>
            <a:ext cx="2261136" cy="2206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13792" y="4783983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b="1" dirty="0"/>
              <a:t>Каким образом простые граждане могут бороться с коррупцией?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3792" y="5027480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100" dirty="0"/>
              <a:t>Принимать участие в </a:t>
            </a:r>
            <a:r>
              <a:rPr lang="ru-RU" sz="1100" dirty="0" smtClean="0"/>
              <a:t>выборах</a:t>
            </a:r>
            <a:r>
              <a:rPr lang="ru-RU" sz="1100" dirty="0" smtClean="0"/>
              <a:t>.</a:t>
            </a:r>
            <a:endParaRPr lang="ru-RU" sz="1100" dirty="0"/>
          </a:p>
          <a:p>
            <a:pPr marL="171450" indent="-171450">
              <a:buFont typeface="Arial" pitchFamily="34" charset="0"/>
              <a:buChar char="•"/>
            </a:pPr>
            <a:r>
              <a:rPr lang="ru-RU" sz="1100" dirty="0"/>
              <a:t>Проводить разъяснительную работу среди населения</a:t>
            </a:r>
            <a:r>
              <a:rPr lang="ru-RU" sz="1100" dirty="0" smtClean="0"/>
              <a:t>.</a:t>
            </a:r>
            <a:endParaRPr lang="ru-RU" sz="1100" dirty="0"/>
          </a:p>
          <a:p>
            <a:pPr marL="171450" indent="-171450">
              <a:buFont typeface="Arial" pitchFamily="34" charset="0"/>
              <a:buChar char="•"/>
            </a:pPr>
            <a:r>
              <a:rPr lang="ru-RU" sz="1100" dirty="0"/>
              <a:t>Сообщать в соответствующие органы</a:t>
            </a:r>
            <a:r>
              <a:rPr lang="ru-RU" sz="1100" dirty="0" smtClean="0"/>
              <a:t>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dirty="0" smtClean="0"/>
              <a:t>Не давать и не брать взятки</a:t>
            </a:r>
            <a:endParaRPr lang="ru-RU" sz="1100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963" y="4528976"/>
            <a:ext cx="1254947" cy="1564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80112" y="6447658"/>
            <a:ext cx="33610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Сон А. Кочарян А. Полуэктов Д. ПО-31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57617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308</TotalTime>
  <Words>204</Words>
  <Application>Microsoft Office PowerPoint</Application>
  <PresentationFormat>Экран (4:3)</PresentationFormat>
  <Paragraphs>19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NewsPrint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Анатолий Сон</dc:creator>
  <cp:lastModifiedBy>Анатолий Сон</cp:lastModifiedBy>
  <cp:revision>5</cp:revision>
  <dcterms:created xsi:type="dcterms:W3CDTF">2014-12-01T13:14:55Z</dcterms:created>
  <dcterms:modified xsi:type="dcterms:W3CDTF">2014-12-02T10:16:02Z</dcterms:modified>
</cp:coreProperties>
</file>