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AA2FD-4512-4C90-99C9-ADA509AA2B06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EF93A-7092-48AD-97F0-E606A0DD0FD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5E383-2A35-44E5-90A7-FB95A0BF3B53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ACFE8-2966-4C0B-AADA-9E04345EDF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орупц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000108"/>
            <a:ext cx="8358246" cy="5091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290" y="142852"/>
            <a:ext cx="6032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u="sng" dirty="0" smtClean="0">
                <a:latin typeface="Arial" pitchFamily="34" charset="0"/>
                <a:cs typeface="Arial" pitchFamily="34" charset="0"/>
              </a:rPr>
              <a:t>Скажем «Нет!» Коррупции</a:t>
            </a:r>
            <a:endParaRPr lang="ru-RU" sz="3600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6286520"/>
            <a:ext cx="4105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Фальков Артем, Попов Виктор: </a:t>
            </a:r>
            <a:r>
              <a:rPr lang="ru-RU" b="1" i="1" dirty="0" smtClean="0"/>
              <a:t>КСК-11</a:t>
            </a:r>
            <a:endParaRPr lang="ru-RU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ingener</dc:creator>
  <cp:lastModifiedBy>ingener</cp:lastModifiedBy>
  <cp:revision>1</cp:revision>
  <dcterms:created xsi:type="dcterms:W3CDTF">2014-12-05T07:52:13Z</dcterms:created>
  <dcterms:modified xsi:type="dcterms:W3CDTF">2014-12-05T07:59:03Z</dcterms:modified>
</cp:coreProperties>
</file>